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png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9"/>
  </p:notesMasterIdLst>
  <p:sldIdLst>
    <p:sldId id="3825" r:id="rId5"/>
    <p:sldId id="3826" r:id="rId6"/>
    <p:sldId id="3828" r:id="rId7"/>
    <p:sldId id="3827" r:id="rId8"/>
    <p:sldId id="3837" r:id="rId9"/>
    <p:sldId id="3792" r:id="rId10"/>
    <p:sldId id="3836" r:id="rId11"/>
    <p:sldId id="3838" r:id="rId12"/>
    <p:sldId id="3835" r:id="rId13"/>
    <p:sldId id="3839" r:id="rId14"/>
    <p:sldId id="3791" r:id="rId15"/>
    <p:sldId id="3829" r:id="rId16"/>
    <p:sldId id="3833" r:id="rId17"/>
    <p:sldId id="383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7" d="100"/>
          <a:sy n="87" d="100"/>
        </p:scale>
        <p:origin x="365" y="8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12/16/2020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Eclipse%20IDE%20for%20Java%20Developers%20-%202020-09.ln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Hotel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1808" y="5221224"/>
            <a:ext cx="6894224" cy="996696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Group no. 25, Group Mentor – Prof. Gopal </a:t>
            </a:r>
            <a:r>
              <a:rPr lang="en-US" b="1" dirty="0" err="1">
                <a:solidFill>
                  <a:schemeClr val="accent1"/>
                </a:solidFill>
              </a:rPr>
              <a:t>Pardesi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</a:rPr>
              <a:t>Pranav Dani, Farhan Shaikh, Smith Shah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7541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/>
          <a:lstStyle/>
          <a:p>
            <a:r>
              <a:rPr lang="en-US" dirty="0"/>
              <a:t>Tools Used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B6754F1-BBB9-45C3-8F76-FA0E19B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4C744B-452C-4325-91DD-46D1150EA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5435"/>
            <a:ext cx="3568943" cy="237929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71E793-96A8-4C66-AD2E-DE4ACFFD5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935" y="1431069"/>
            <a:ext cx="2971800" cy="297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96B7A2-AC44-4D25-8657-12A79A206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2747838"/>
            <a:ext cx="2965790" cy="102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oy playing in playground in front of apartment building&#10;">
            <a:extLst>
              <a:ext uri="{FF2B5EF4-FFF2-40B4-BE49-F238E27FC236}">
                <a16:creationId xmlns:a16="http://schemas.microsoft.com/office/drawing/2014/main" id="{5F329689-9BAF-4AE6-BA67-6C34B1AEE8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E808D1D-FE92-499E-982B-315DCF98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EE02E7-DD32-447E-A951-9BFA2CED0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96258" y="3043812"/>
            <a:ext cx="5038344" cy="713232"/>
          </a:xfrm>
        </p:spPr>
        <p:txBody>
          <a:bodyPr>
            <a:normAutofit/>
          </a:bodyPr>
          <a:lstStyle/>
          <a:p>
            <a:r>
              <a:rPr lang="en-US" sz="4400" b="1" dirty="0"/>
              <a:t>Demo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FE1CEAEF-A1EC-4CA7-BEC1-407418518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hlinkClick r:id="rId3" action="ppaction://hlinkfile"/>
            <a:extLst>
              <a:ext uri="{FF2B5EF4-FFF2-40B4-BE49-F238E27FC236}">
                <a16:creationId xmlns:a16="http://schemas.microsoft.com/office/drawing/2014/main" id="{2FD37EC2-A256-4365-B98A-9FC89FE7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39BF4B2-6931-43C1-8924-3E02FA60CF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728248D-4FCB-429D-AC4B-09580B5458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latin typeface="Calibri" panose="020F0502020204030204"/>
              </a:rPr>
              <a:pPr>
                <a:defRPr/>
              </a:pPr>
              <a:t>12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0CE20073-F36B-4029-A941-C5EF4AFDC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287" y="4619906"/>
            <a:ext cx="829258" cy="82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32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3A3A9-5E96-4CDD-A971-9C272EFD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Storing the history of all the customers entering the hotel.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Generating random key number for a room booked by a customer.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B00A97C-4C32-42DA-9838-F3D341AB0D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7093" r="17093"/>
          <a:stretch/>
        </p:blipFill>
        <p:spPr>
          <a:xfrm>
            <a:off x="6261609" y="0"/>
            <a:ext cx="3519311" cy="3007909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9C83A94-9400-40DF-9CE0-AFEB3C742B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5435" b="5435"/>
          <a:stretch/>
        </p:blipFill>
        <p:spPr>
          <a:xfrm>
            <a:off x="7901259" y="2727729"/>
            <a:ext cx="4290740" cy="4130271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C27B2A-1D72-43E3-82D3-29739485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14</a:t>
            </a:fld>
            <a:endParaRPr lang="en-US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92208D-8014-446F-965A-E1DF703E3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blinds/>
      </p:transition>
    </mc:Choice>
    <mc:Fallback>
      <p:transition spd="slow">
        <p:blind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Introduction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Applications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Tools used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Demo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Hotel management is an array of roles and responsibilities all held together under one umbrella. Being able to adapt, meet challenges and place yourself on a scale of personal growth is vital herein.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Hotel management as the name suggested seems to be simple as looking into hospitality and care but on a broad basis It requires a lot of strategies and planning not only for proper functioning but also for better performance and improved incentives.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5" b="65"/>
          <a:stretch/>
        </p:blipFill>
        <p:spPr>
          <a:xfrm>
            <a:off x="7200479" y="1150210"/>
            <a:ext cx="2207046" cy="2204178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8444632" y="2966784"/>
            <a:ext cx="3096807" cy="3011985"/>
          </a:xfr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7008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4CB8358-5219-419E-B50C-A279EA3E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76D9F-51CF-4F34-BE81-1B29D8272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Hotel management system makes the complex procedure of hotel management more easy, systematic. The modular design and construction system is very much user oriented.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Interactive GUI, anyone can easily learn to use the complete system. No paper work while simultaneously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Recepcionist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keeps a check on the function of hotel easily. A simple comfortable user friendly system.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Purpose is to ease the daily or regular activities of Hotel management Into an automatic computerized retrievable process.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DD20-6150-406B-81DF-4BE1B558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45E68-2EA5-4F1D-87EA-63F7B9664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project, Hotel Management System is a application that allows the hotel manager to handle all hotel activities.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Interactive GUI and the ability to manage various hotel bookings and rooms make this system very flexible and convenient. 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Hotel management project provides room booking, staff management and other necessary hotel management features. The system allows the manager to post available rooms in the system.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64204-9352-41FD-AABC-A57011921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2577D-3B42-47AE-846A-83D6AC0A6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29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7882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995EC-B859-49F5-A41C-A4030100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1E9D7-0AC9-42E1-BD6D-FB92116FE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3823247" cy="3859742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Room status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Allocated Room Modification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 In/Check Out details   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 details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customer present in hotel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B2FD5-685F-4B15-A38E-C51C5DDA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F790B-1D54-4D0C-9883-12FCBDA8B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E61131-5F60-4138-95EB-48601843A510}"/>
              </a:ext>
            </a:extLst>
          </p:cNvPr>
          <p:cNvSpPr txBox="1"/>
          <p:nvPr/>
        </p:nvSpPr>
        <p:spPr>
          <a:xfrm>
            <a:off x="4957632" y="1911096"/>
            <a:ext cx="6097464" cy="165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Services like rides, also included</a:t>
            </a:r>
            <a:r>
              <a:rPr lang="en-US" sz="2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Billing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Hotel staff and their details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Miscellaneous services.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14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apesVTI">
  <a:themeElements>
    <a:clrScheme name="Custom 5">
      <a:dk1>
        <a:srgbClr val="FFF9F5"/>
      </a:dk1>
      <a:lt1>
        <a:srgbClr val="000000"/>
      </a:lt1>
      <a:dk2>
        <a:srgbClr val="281B10"/>
      </a:dk2>
      <a:lt2>
        <a:srgbClr val="FFF9F5"/>
      </a:lt2>
      <a:accent1>
        <a:srgbClr val="C00000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Shapes presentation</Template>
  <TotalTime>159</TotalTime>
  <Words>370</Words>
  <Application>Microsoft Office PowerPoint</Application>
  <PresentationFormat>Widescreen</PresentationFormat>
  <Paragraphs>58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Avenir Next LT Pro</vt:lpstr>
      <vt:lpstr>Calibri</vt:lpstr>
      <vt:lpstr>Courier New</vt:lpstr>
      <vt:lpstr>Symbol</vt:lpstr>
      <vt:lpstr>Tw Cen MT</vt:lpstr>
      <vt:lpstr>ShapesVTI</vt:lpstr>
      <vt:lpstr>Hotel Management System</vt:lpstr>
      <vt:lpstr>Agenda</vt:lpstr>
      <vt:lpstr>Introduction</vt:lpstr>
      <vt:lpstr>Introduction</vt:lpstr>
      <vt:lpstr>Applications</vt:lpstr>
      <vt:lpstr>Applications</vt:lpstr>
      <vt:lpstr>Applications</vt:lpstr>
      <vt:lpstr>Features</vt:lpstr>
      <vt:lpstr>Features</vt:lpstr>
      <vt:lpstr>Tools Used</vt:lpstr>
      <vt:lpstr>Tools Used</vt:lpstr>
      <vt:lpstr>  </vt:lpstr>
      <vt:lpstr>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Management System</dc:title>
  <dc:creator>Pranav Dani</dc:creator>
  <cp:lastModifiedBy>Pranav Dani</cp:lastModifiedBy>
  <cp:revision>23</cp:revision>
  <dcterms:created xsi:type="dcterms:W3CDTF">2020-12-06T16:50:45Z</dcterms:created>
  <dcterms:modified xsi:type="dcterms:W3CDTF">2020-12-15T19:39:02Z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